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CE8ACD-DF27-4AFB-BD21-3E0C5403128D}" type="datetimeFigureOut">
              <a:rPr lang="en-US" smtClean="0"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D3056A-C399-4FF7-84D1-23591FCC1D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981200"/>
            <a:ext cx="7175351" cy="11073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</a:t>
            </a:r>
            <a: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955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由這受大感激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did so much for me;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590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所以報我所經過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望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你來得利益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Bang   li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tit  li-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that is just the reason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tell it now to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6124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44119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天也講這故事，</a:t>
            </a:r>
            <a:endParaRPr lang="en-US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‘Twill be my theme in glory.</a:t>
            </a:r>
          </a:p>
        </p:txBody>
      </p:sp>
    </p:spTree>
    <p:extLst>
      <p:ext uri="{BB962C8B-B14F-4D97-AF65-F5344CB8AC3E}">
        <p14:creationId xmlns:p14="http://schemas.microsoft.com/office/powerpoint/2010/main" val="513043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遠新新的故事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sin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主愛疼無比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 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pi!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tell the old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old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128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親像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樂器的聲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gak-khi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I Love to tell the story </a:t>
            </a: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‘Tis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pleasant to repeat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9945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每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次愈想愈出奇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愈講也愈好聽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seems, each time I tell it,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wonderfully sweet.</a:t>
            </a:r>
          </a:p>
        </p:txBody>
      </p:sp>
    </p:spTree>
    <p:extLst>
      <p:ext uri="{BB962C8B-B14F-4D97-AF65-F5344CB8AC3E}">
        <p14:creationId xmlns:p14="http://schemas.microsoft.com/office/powerpoint/2010/main" val="497199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人許多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未聽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some have never heard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2596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帝聖經所記載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福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音救人的聲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message of salvation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God’s own Holy Word.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5146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44119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chin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天也講這故事，</a:t>
            </a:r>
            <a:endParaRPr lang="en-US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‘Twill be my theme in glory.</a:t>
            </a:r>
          </a:p>
        </p:txBody>
      </p:sp>
    </p:spTree>
    <p:extLst>
      <p:ext uri="{BB962C8B-B14F-4D97-AF65-F5344CB8AC3E}">
        <p14:creationId xmlns:p14="http://schemas.microsoft.com/office/powerpoint/2010/main" val="3601825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遠新新的故事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sin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主愛疼無比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pi!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tell the old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old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10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天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上奧妙的事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tai;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I Love to tell the story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unseen things above,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274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雖然聽到熟熟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sek-sek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 I Love to tell the story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those who know it best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1029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猶原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如饑如口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欣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慕愛聽至極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Seem hungering and thirsting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hear it like the rest.</a:t>
            </a:r>
          </a:p>
        </p:txBody>
      </p:sp>
    </p:spTree>
    <p:extLst>
      <p:ext uri="{BB962C8B-B14F-4D97-AF65-F5344CB8AC3E}">
        <p14:creationId xmlns:p14="http://schemas.microsoft.com/office/powerpoint/2010/main" val="3608975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到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了榮光的所在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so-chai,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在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吟天上的詩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when, in scenes of glory,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sing the new, new song,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7572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是記念這故事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救主愛疼無比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‘Twill be the old, old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I have loved so long.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7041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44119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chin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天也講這故事，</a:t>
            </a:r>
            <a:endParaRPr lang="en-US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‘Twill be my theme in glory.</a:t>
            </a:r>
          </a:p>
        </p:txBody>
      </p:sp>
    </p:spTree>
    <p:extLst>
      <p:ext uri="{BB962C8B-B14F-4D97-AF65-F5344CB8AC3E}">
        <p14:creationId xmlns:p14="http://schemas.microsoft.com/office/powerpoint/2010/main" val="35016483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永遠新新的故事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sin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是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主愛疼無比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pi!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tell the old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old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15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論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主極大的榮光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以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及祂的仁愛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 kip   I    e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glory,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love</a:t>
            </a:r>
          </a:p>
        </p:txBody>
      </p:sp>
    </p:spTree>
    <p:extLst>
      <p:ext uri="{BB962C8B-B14F-4D97-AF65-F5344CB8AC3E}">
        <p14:creationId xmlns:p14="http://schemas.microsoft.com/office/powerpoint/2010/main" val="332281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因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為我知是實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Because I know ‘tis true;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7221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我心安兼知足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ti-chiok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勝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過香花甜蜜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hoe ti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bit.</a:t>
            </a: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1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satisfies my longing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nothing else can do.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736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1644119"/>
          </a:xfrm>
        </p:spPr>
        <p:txBody>
          <a:bodyPr>
            <a:noAutofit/>
          </a:bodyPr>
          <a:lstStyle/>
          <a:p>
            <a:pPr algn="ctr"/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真愛講這故事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天也講這故事，</a:t>
            </a:r>
            <a:endParaRPr lang="en-US" sz="5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to tell the story,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‘Twill be my theme in glory.</a:t>
            </a:r>
          </a:p>
        </p:txBody>
      </p:sp>
    </p:spTree>
    <p:extLst>
      <p:ext uri="{BB962C8B-B14F-4D97-AF65-F5344CB8AC3E}">
        <p14:creationId xmlns:p14="http://schemas.microsoft.com/office/powerpoint/2010/main" val="3375377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永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遠新新的故事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sin  e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是主愛疼無比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pi.</a:t>
            </a: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tell the old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old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story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 and His love.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222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我真愛講這故事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愈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想愈有滋味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I Love to tell the story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wonderful it seems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296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882119"/>
          </a:xfrm>
        </p:spPr>
        <p:txBody>
          <a:bodyPr>
            <a:no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世間各項所盼望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ng-bang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攏總與這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無比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pi;</a:t>
            </a:r>
          </a:p>
          <a:p>
            <a:pPr algn="ctr"/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all the golden fancies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all our golden dreams.</a:t>
            </a:r>
          </a:p>
        </p:txBody>
      </p:sp>
    </p:spTree>
    <p:extLst>
      <p:ext uri="{BB962C8B-B14F-4D97-AF65-F5344CB8AC3E}">
        <p14:creationId xmlns:p14="http://schemas.microsoft.com/office/powerpoint/2010/main" val="215330906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183</TotalTime>
  <Words>1071</Words>
  <Application>Microsoft Office PowerPoint</Application>
  <PresentationFormat>On-screen Show (4:3)</PresentationFormat>
  <Paragraphs>177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DFKai-SB</vt:lpstr>
      <vt:lpstr>Candara</vt:lpstr>
      <vt:lpstr>Georgia</vt:lpstr>
      <vt:lpstr>Trebuchet MS</vt:lpstr>
      <vt:lpstr>Slipstream</vt:lpstr>
      <vt:lpstr>我真愛講這故事 I Love to Tell the Story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我真愛講這故事 I Love to Tell the Story</dc:title>
  <dc:creator>GGC Tech</dc:creator>
  <cp:lastModifiedBy>ggctech</cp:lastModifiedBy>
  <cp:revision>30</cp:revision>
  <dcterms:created xsi:type="dcterms:W3CDTF">2017-03-31T06:16:13Z</dcterms:created>
  <dcterms:modified xsi:type="dcterms:W3CDTF">2017-04-01T08:40:38Z</dcterms:modified>
</cp:coreProperties>
</file>